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97" r:id="rId12"/>
    <p:sldId id="272" r:id="rId13"/>
    <p:sldId id="263" r:id="rId14"/>
    <p:sldId id="265" r:id="rId15"/>
    <p:sldId id="261" r:id="rId16"/>
    <p:sldId id="273" r:id="rId17"/>
    <p:sldId id="277" r:id="rId18"/>
    <p:sldId id="281" r:id="rId19"/>
    <p:sldId id="282" r:id="rId20"/>
    <p:sldId id="283" r:id="rId21"/>
    <p:sldId id="285" r:id="rId22"/>
    <p:sldId id="290" r:id="rId23"/>
    <p:sldId id="293" r:id="rId24"/>
    <p:sldId id="280" r:id="rId25"/>
    <p:sldId id="264" r:id="rId26"/>
    <p:sldId id="292" r:id="rId27"/>
    <p:sldId id="294" r:id="rId28"/>
    <p:sldId id="295" r:id="rId29"/>
    <p:sldId id="296" r:id="rId30"/>
    <p:sldId id="279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  <p:embeddedFont>
      <p:font typeface="Dekko" panose="020B0604020202020204" charset="0"/>
      <p:regular r:id="rId41"/>
    </p:embeddedFont>
    <p:embeddedFont>
      <p:font typeface="Nunito" panose="020B0604020202020204" charset="0"/>
      <p:regular r:id="rId42"/>
      <p:bold r:id="rId43"/>
      <p:italic r:id="rId44"/>
      <p:boldItalic r:id="rId45"/>
    </p:embeddedFont>
    <p:embeddedFont>
      <p:font typeface="Ballpoint" panose="020B0604020202020204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A Day Without Sun Text Bold" panose="020B0604020202020204" charset="0"/>
      <p:regular r:id="rId51"/>
    </p:embeddedFont>
    <p:embeddedFont>
      <p:font typeface="Libre Franklin" panose="020B0604020202020204" charset="0"/>
      <p:regular r:id="rId52"/>
      <p:bold r:id="rId53"/>
      <p:italic r:id="rId54"/>
      <p:boldItalic r:id="rId55"/>
    </p:embeddedFont>
    <p:embeddedFont>
      <p:font typeface="Itim" panose="020B0604020202020204" charset="-3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7" autoAdjust="0"/>
    <p:restoredTop sz="92081" autoAdjust="0"/>
  </p:normalViewPr>
  <p:slideViewPr>
    <p:cSldViewPr>
      <p:cViewPr varScale="1">
        <p:scale>
          <a:sx n="58" d="100"/>
          <a:sy n="58" d="100"/>
        </p:scale>
        <p:origin x="576" y="-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3.svg"/><Relationship Id="rId4" Type="http://schemas.openxmlformats.org/officeDocument/2006/relationships/image" Target="../media/image4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9.sv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svg"/><Relationship Id="rId5" Type="http://schemas.openxmlformats.org/officeDocument/2006/relationships/image" Target="../media/image19.jpe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/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E03B84-ED9C-DF42-FD88-0907BE42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47900"/>
            <a:ext cx="13944600" cy="7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70D11-8254-D8B7-1334-9E251D6C2112}"/>
              </a:ext>
            </a:extLst>
          </p:cNvPr>
          <p:cNvSpPr/>
          <p:nvPr/>
        </p:nvSpPr>
        <p:spPr>
          <a:xfrm>
            <a:off x="2781300" y="190500"/>
            <a:ext cx="12725400" cy="1066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Lets see hackers </a:t>
            </a:r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interface 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648200" y="1257300"/>
            <a:ext cx="8991600" cy="685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Open search on windows taskbar and type </a:t>
            </a:r>
            <a:r>
              <a:rPr lang="en-US" sz="2400" b="1" dirty="0" smtClean="0">
                <a:solidFill>
                  <a:srgbClr val="C00000"/>
                </a:solidFill>
              </a:rPr>
              <a:t>cmd</a:t>
            </a:r>
            <a:r>
              <a:rPr lang="en-US" sz="2400" dirty="0" smtClean="0"/>
              <a:t> then press enter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66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C288D7-AA96-3D91-1299-F6378AC34FFE}"/>
              </a:ext>
            </a:extLst>
          </p:cNvPr>
          <p:cNvSpPr/>
          <p:nvPr/>
        </p:nvSpPr>
        <p:spPr>
          <a:xfrm>
            <a:off x="3200400" y="1028700"/>
            <a:ext cx="121158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operating systems interfaces ?</a:t>
            </a:r>
          </a:p>
        </p:txBody>
      </p:sp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286000" cy="1665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430000" y="5532872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3983629" y="6332967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163800" y="6237719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4706600" y="66949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1985F-DC6F-83B9-090B-1DA3D76BD7CB}"/>
              </a:ext>
            </a:extLst>
          </p:cNvPr>
          <p:cNvSpPr/>
          <p:nvPr/>
        </p:nvSpPr>
        <p:spPr>
          <a:xfrm>
            <a:off x="9220200" y="635735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Built 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4ABA1-34A8-07A8-4233-D000C32E0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9144000" y="3927546"/>
            <a:ext cx="2717180" cy="2035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2F687F-5EAE-BBF0-1A89-F2874ADE2C85}"/>
              </a:ext>
            </a:extLst>
          </p:cNvPr>
          <p:cNvSpPr/>
          <p:nvPr/>
        </p:nvSpPr>
        <p:spPr>
          <a:xfrm>
            <a:off x="9393044" y="4897009"/>
            <a:ext cx="1828800" cy="789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Derived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205074F-D6C7-57FC-554A-B25015671F36}"/>
              </a:ext>
            </a:extLst>
          </p:cNvPr>
          <p:cNvSpPr/>
          <p:nvPr/>
        </p:nvSpPr>
        <p:spPr>
          <a:xfrm>
            <a:off x="11861180" y="3100964"/>
            <a:ext cx="2971800" cy="1653164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Array</a:t>
            </a:r>
          </a:p>
          <a:p>
            <a:pPr algn="ctr"/>
            <a:r>
              <a:rPr lang="en-US" sz="4000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5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BB532-6F57-5107-6922-FA7D4548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775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2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726471" y="4558541"/>
            <a:ext cx="516941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Ahmed Mohamed </a:t>
            </a:r>
            <a:r>
              <a:rPr lang="en-US" sz="3617" dirty="0" smtClean="0">
                <a:solidFill>
                  <a:srgbClr val="000000"/>
                </a:solidFill>
                <a:latin typeface="Dekko"/>
              </a:rPr>
              <a:t>Abu-Bakr</a:t>
            </a:r>
            <a:endParaRPr lang="en-US" sz="3617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6047" y="5279691"/>
            <a:ext cx="385025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87" y="6112974"/>
            <a:ext cx="3860980" cy="386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1" y="5053849"/>
            <a:ext cx="330970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2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586</Words>
  <Application>Microsoft Office PowerPoint</Application>
  <PresentationFormat>Custom</PresentationFormat>
  <Paragraphs>117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Wingdings</vt:lpstr>
      <vt:lpstr>Arial</vt:lpstr>
      <vt:lpstr>Calibri</vt:lpstr>
      <vt:lpstr>Comic Sans MS</vt:lpstr>
      <vt:lpstr>Dekko</vt:lpstr>
      <vt:lpstr>Nunito</vt:lpstr>
      <vt:lpstr>Ballpoint</vt:lpstr>
      <vt:lpstr>Consolas</vt:lpstr>
      <vt:lpstr>A Day Without Sun Text Bold</vt:lpstr>
      <vt:lpstr>Libre Franklin</vt:lpstr>
      <vt:lpstr>Itim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pc</cp:lastModifiedBy>
  <cp:revision>51</cp:revision>
  <dcterms:created xsi:type="dcterms:W3CDTF">2006-08-16T00:00:00Z</dcterms:created>
  <dcterms:modified xsi:type="dcterms:W3CDTF">2024-01-01T23:18:39Z</dcterms:modified>
  <dc:identifier>DAFxjj4cpLU</dc:identifier>
</cp:coreProperties>
</file>